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70" r:id="rId7"/>
    <p:sldId id="271" r:id="rId8"/>
    <p:sldId id="272" r:id="rId9"/>
    <p:sldId id="269" r:id="rId10"/>
    <p:sldId id="307" r:id="rId11"/>
    <p:sldId id="261" r:id="rId12"/>
    <p:sldId id="262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454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624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245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671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956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684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814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557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091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553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399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9F270-35EE-430F-B0AE-E6F87DE10E04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37C90-17CA-492B-A891-9BECF4065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278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Tutorial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Limbaje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de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programare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37665" y="3766788"/>
          <a:ext cx="5868670" cy="192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03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283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98072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Proiectul privind Învățământul Secundar (ROSE)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Schema de Granturi Necompetitive pentru Universități (SGU-N)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Beneficiar: Universitatea din Craiova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Titlul subproiectului:  „Am ales, FIE – rămân” (FIE-R)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Acord de grant nr. 24/SGU/NC/I </a:t>
            </a:r>
            <a:r>
              <a:rPr kumimoji="0" lang="ro-RO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din</a:t>
            </a: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16.10.2017</a:t>
            </a:r>
            <a:endParaRPr kumimoji="0" lang="ro-RO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6122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539552" y="2060848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REZOLVAREA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PROBLEMELOR DE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ANALIZĂ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NUMERICĂ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ÎN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LIMBAJUL C++ 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/>
            <a:endParaRPr lang="vi-VN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Rezolvarea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numerică a ecuaţiilor algebrice şi transcendente cu</a:t>
            </a: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etoda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bisecţiei </a:t>
            </a: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Interpolare </a:t>
            </a:r>
            <a:endParaRPr lang="en-US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Integrarea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ecuaţiilor diferenţiale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ordinare</a:t>
            </a:r>
            <a:endParaRPr lang="vi-VN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Sisteme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ecuaţii </a:t>
            </a:r>
            <a:endParaRPr lang="en-US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Vectori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şi valori proprii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5844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ro-RO" dirty="0">
                <a:solidFill>
                  <a:schemeClr val="tx2"/>
                </a:solidFill>
              </a:rPr>
              <a:t>Lucrări practice de laborator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31640" y="2276872"/>
            <a:ext cx="8208912" cy="4176464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Elemente generale ale limbajului C </a:t>
            </a:r>
            <a:endParaRPr lang="it-IT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/>
            </a:endParaRPr>
          </a:p>
          <a:p>
            <a:pPr algn="l"/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	</a:t>
            </a:r>
          </a:p>
          <a:p>
            <a:pPr algn="l"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Pointeri  in limbajul C 	</a:t>
            </a:r>
            <a:endParaRPr lang="it-IT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/>
            </a:endParaRPr>
          </a:p>
          <a:p>
            <a:pPr algn="l"/>
            <a:endParaRPr lang="it-IT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/>
            </a:endParaRPr>
          </a:p>
          <a:p>
            <a:pPr algn="l"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Tablouri si pointeri in limbajul C 	</a:t>
            </a:r>
          </a:p>
          <a:p>
            <a:pPr algn="l"/>
            <a:r>
              <a:rPr lang="en-US" sz="2400" dirty="0" smtClean="0">
                <a:solidFill>
                  <a:srgbClr val="00B0F0"/>
                </a:solidFill>
                <a:latin typeface="Times New Roman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3644260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ro-RO" dirty="0">
                <a:solidFill>
                  <a:schemeClr val="tx2"/>
                </a:solidFill>
              </a:rPr>
              <a:t>Lucrări practice de laborator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31640" y="2348880"/>
            <a:ext cx="8208912" cy="4176464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es-MX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Functii in limbajul C	</a:t>
            </a:r>
            <a:endParaRPr lang="es-MX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/>
            </a:endParaRPr>
          </a:p>
          <a:p>
            <a:pPr algn="l"/>
            <a:endParaRPr lang="es-MX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/>
            </a:endParaRPr>
          </a:p>
          <a:p>
            <a:pPr algn="l">
              <a:buFont typeface="Wingdings" pitchFamily="2" charset="2"/>
              <a:buChar char="Ø"/>
            </a:pPr>
            <a:r>
              <a:rPr lang="es-MX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Structuri in limbajul C	</a:t>
            </a:r>
            <a:endParaRPr lang="es-MX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/>
            </a:endParaRPr>
          </a:p>
          <a:p>
            <a:pPr algn="l"/>
            <a:endParaRPr lang="es-MX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/>
            </a:endParaRPr>
          </a:p>
          <a:p>
            <a:pPr algn="l">
              <a:buFont typeface="Wingdings" pitchFamily="2" charset="2"/>
              <a:buChar char="Ø"/>
            </a:pPr>
            <a:r>
              <a:rPr lang="es-MX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Liste in limbajul C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	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2334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ro-RO" dirty="0">
                <a:solidFill>
                  <a:schemeClr val="tx2"/>
                </a:solidFill>
              </a:rPr>
              <a:t>Lucrări practice de laborator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31640" y="2348880"/>
            <a:ext cx="8208912" cy="4176464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es-MX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Fisiere in limbajul </a:t>
            </a:r>
            <a:r>
              <a:rPr lang="es-MX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C</a:t>
            </a:r>
          </a:p>
          <a:p>
            <a:pPr algn="l"/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	</a:t>
            </a:r>
          </a:p>
          <a:p>
            <a:pPr algn="l"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Rezolvarea ecuatiilor	</a:t>
            </a:r>
            <a:endParaRPr lang="it-IT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/>
            </a:endParaRPr>
          </a:p>
          <a:p>
            <a:pPr algn="l">
              <a:buFont typeface="Wingdings" pitchFamily="2" charset="2"/>
              <a:buChar char="Ø"/>
            </a:pPr>
            <a:endParaRPr lang="it-IT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/>
            </a:endParaRPr>
          </a:p>
          <a:p>
            <a:pPr algn="l">
              <a:buFont typeface="Wingdings" pitchFamily="2" charset="2"/>
              <a:buChar char="Ø"/>
            </a:pP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Interpolarea functiilor	</a:t>
            </a:r>
          </a:p>
        </p:txBody>
      </p:sp>
    </p:spTree>
    <p:extLst>
      <p:ext uri="{BB962C8B-B14F-4D97-AF65-F5344CB8AC3E}">
        <p14:creationId xmlns:p14="http://schemas.microsoft.com/office/powerpoint/2010/main" xmlns="" val="3077688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Obiectivul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disciplinei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208912" cy="3528392"/>
          </a:xfrm>
        </p:spPr>
        <p:txBody>
          <a:bodyPr>
            <a:normAutofit/>
          </a:bodyPr>
          <a:lstStyle/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Cunoasterea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variabilelor pointer, a tipurilor de date definite de utilizator şi a fişierelor specifice limbajului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</a:t>
            </a:r>
          </a:p>
          <a:p>
            <a:pPr marL="685800" indent="-685800" algn="just"/>
            <a:endParaRPr lang="it-IT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Crearea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şi dezvoltarea abilităţii de a realiza programe complexe in limbajul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 si C++  </a:t>
            </a:r>
          </a:p>
          <a:p>
            <a:pPr marL="685800" indent="-685800" algn="just"/>
            <a:endParaRPr lang="it-IT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Crearea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şi dezvoltarea abilităţii de a implementa algoritmi de analiza numerica in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limbajul C++</a:t>
            </a:r>
            <a:endParaRPr lang="it-IT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1699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2420888"/>
            <a:ext cx="8208912" cy="3744416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ELEMENTE GENERALE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ALE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LIMBAJULUI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/>
            <a:endParaRPr lang="vi-VN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Structura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programelor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Variabile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Tipuri de variabile. Declarare </a:t>
            </a:r>
            <a:endParaRPr lang="en-US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Funcţia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printf( )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Secvenţe de evitare (escape) </a:t>
            </a:r>
            <a:endParaRPr lang="en-US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Funcţia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scanf()</a:t>
            </a:r>
          </a:p>
        </p:txBody>
      </p:sp>
    </p:spTree>
    <p:extLst>
      <p:ext uri="{BB962C8B-B14F-4D97-AF65-F5344CB8AC3E}">
        <p14:creationId xmlns:p14="http://schemas.microsoft.com/office/powerpoint/2010/main" xmlns="" val="201923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11560" y="2564904"/>
            <a:ext cx="8208912" cy="2232248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VARIABILE POINTER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/>
            <a:endParaRPr lang="vi-VN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Declararea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variabilelor pointer </a:t>
            </a:r>
            <a:endParaRPr lang="vi-VN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Operaţii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aritmetice cu pointeri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Variabile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dinamice</a:t>
            </a:r>
            <a:endParaRPr lang="en-US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1566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935088" y="2276872"/>
            <a:ext cx="8208912" cy="2232248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TABLOURI 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/>
            <a:endParaRPr lang="vi-VN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Declararea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tablourilor </a:t>
            </a:r>
            <a:endParaRPr lang="en-US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Şiruri de caractere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Tablouri şi pointeri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Funcţii în limbajul 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426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935088" y="234888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STRUCTURI 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/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Sintaxa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declarare a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structurilor</a:t>
            </a:r>
            <a:endParaRPr lang="vi-VN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Accesul la elementele unei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structuri</a:t>
            </a:r>
            <a:endParaRPr lang="en-US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Variabile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pointer de tip structură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Uniuni </a:t>
            </a:r>
            <a:endParaRPr lang="en-US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5314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259632" y="2204864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LISTE 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/>
            <a:endParaRPr lang="vi-VN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Noţiuni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generale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Liste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simplu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înlănţuite</a:t>
            </a:r>
            <a:endParaRPr lang="vi-VN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Liste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dublu înlănţuite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Stive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şi cozi </a:t>
            </a:r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3702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115616" y="2132856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FIŞIERE 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/>
            <a:endParaRPr lang="vi-VN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Noţiuni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generale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Deschiderea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şi închiderea fişierelor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Scrierea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şi citirea în/din fişier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Poziţionarea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în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fişier</a:t>
            </a:r>
            <a:endParaRPr lang="vi-VN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Exemple 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5955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83568" y="2132856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COMPLETĂRI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ADUSE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C++ 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/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Noţiuni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generale </a:t>
            </a: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Operaţii </a:t>
            </a: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intrare/ieşire în C++ </a:t>
            </a: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vi-VN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Variabile referinţă</a:t>
            </a:r>
            <a:endParaRPr lang="en-US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Parametri </a:t>
            </a: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cu valori implicite </a:t>
            </a: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Supradefinirea </a:t>
            </a: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funcţiilor </a:t>
            </a: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Alocarea </a:t>
            </a: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dinamică a memoriei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5844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303</Words>
  <Application>Microsoft Office PowerPoint</Application>
  <PresentationFormat>Expunere pe ecran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13</vt:i4>
      </vt:variant>
    </vt:vector>
  </HeadingPairs>
  <TitlesOfParts>
    <vt:vector size="14" baseType="lpstr">
      <vt:lpstr>Office Theme</vt:lpstr>
      <vt:lpstr>Tutorial</vt:lpstr>
      <vt:lpstr>Obiectivul disciplinei</vt:lpstr>
      <vt:lpstr>Noțiuni teoretice</vt:lpstr>
      <vt:lpstr>Noțiuni teoretice</vt:lpstr>
      <vt:lpstr>Noțiuni teoretice</vt:lpstr>
      <vt:lpstr>Noțiuni teoretice</vt:lpstr>
      <vt:lpstr>Noțiuni teoretice</vt:lpstr>
      <vt:lpstr>Noțiuni teoretice</vt:lpstr>
      <vt:lpstr>Noțiuni teoretice</vt:lpstr>
      <vt:lpstr>Noțiuni teoretice</vt:lpstr>
      <vt:lpstr>Lucrări practice de laborator</vt:lpstr>
      <vt:lpstr>Lucrări practice de laborator</vt:lpstr>
      <vt:lpstr>Lucrări practice de laborator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</dc:title>
  <dc:creator>user</dc:creator>
  <cp:lastModifiedBy>DDD</cp:lastModifiedBy>
  <cp:revision>29</cp:revision>
  <dcterms:created xsi:type="dcterms:W3CDTF">2018-09-25T18:40:18Z</dcterms:created>
  <dcterms:modified xsi:type="dcterms:W3CDTF">2019-04-02T16:16:48Z</dcterms:modified>
</cp:coreProperties>
</file>